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428" r:id="rId5"/>
    <p:sldId id="425" r:id="rId6"/>
    <p:sldId id="429" r:id="rId7"/>
    <p:sldId id="431" r:id="rId8"/>
    <p:sldId id="417" r:id="rId9"/>
    <p:sldId id="419" r:id="rId10"/>
    <p:sldId id="418" r:id="rId11"/>
    <p:sldId id="430" r:id="rId12"/>
    <p:sldId id="420" r:id="rId13"/>
    <p:sldId id="427" r:id="rId14"/>
    <p:sldId id="426" r:id="rId15"/>
    <p:sldId id="432" r:id="rId16"/>
    <p:sldId id="4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C1FC3-AF63-CD46-9B82-82C6DD3A436E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64D0D-FB32-764C-8EA7-67C2BC15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3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RMSF for this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AF01D-D28D-7243-AC33-32A2F25E36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3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275-285 is more dynamic in the unbound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AF01D-D28D-7243-AC33-32A2F25E36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7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Mg2+ interactions of complex</a:t>
            </a:r>
          </a:p>
          <a:p>
            <a:r>
              <a:rPr lang="en-US" dirty="0"/>
              <a:t>Try Mg RMSD, try Mg and ADP </a:t>
            </a:r>
            <a:r>
              <a:rPr lang="en-US" dirty="0" err="1"/>
              <a:t>Phos</a:t>
            </a:r>
            <a:r>
              <a:rPr lang="en-US"/>
              <a:t> RMSD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864E9-608A-6A40-AF87-2068AC0AFC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33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Mg2+ interactions of complex</a:t>
            </a:r>
          </a:p>
          <a:p>
            <a:r>
              <a:rPr lang="en-US" dirty="0"/>
              <a:t>Try Mg RMSD, try Mg and ADP </a:t>
            </a:r>
            <a:r>
              <a:rPr lang="en-US" dirty="0" err="1"/>
              <a:t>Phos</a:t>
            </a:r>
            <a:r>
              <a:rPr lang="en-US"/>
              <a:t> RMSD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864E9-608A-6A40-AF87-2068AC0AFC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3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4EDF-79C6-764F-A24B-CFA6A7328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122A0-AD69-3B41-8575-789A90C2A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32730-B1DA-9540-912A-64CD3CE7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22536-E182-6849-992D-AE030A93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C2D1A-9306-964F-9B1E-6709CE24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3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6489-C9C4-8940-8B03-0D27F66C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1C5A48-C6B4-1D4F-A81E-63398F190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88B35-CF33-9F49-84E1-E650E28E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1FE5F-58E4-1749-89DB-A1F067D4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DEB1-54FF-0942-895B-54C0D625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60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EF38BA-7694-B241-B651-D9D8D2C471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78F5F-C7B2-D14C-A7F0-DF9860BB0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EFF2D-32B8-C84D-99B2-62CAC726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63247-F345-2F43-88FE-63B1DA83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9A445-D7E0-8649-B1C7-5ECB0590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453A-8E85-FD44-8052-93388999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F02C3-64BB-7B4E-A5C4-71C2B1AC8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BD58-DD5D-884E-A03D-C8E89579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BF6DB-0064-1D4F-85A9-DF62E1BA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06E39-9831-E743-9916-F0F99899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5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F682-BD0B-4C4C-897E-236CE3CE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198B2-4565-2B43-AA2A-43AA065E9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76E22-1950-6D49-ACD8-9533750B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7FBBE-A153-BA43-A0AB-A936025A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D8121-9DA2-DA43-9039-9165E25E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500E-CF6E-C74A-980A-829218A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377E6-C192-F443-BE09-6A854A272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59CE4-5D08-C74F-AD4D-561AA2C05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35E75-8EFF-D041-B121-96D2E2AC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E8706-54A6-F548-A13B-4094BAB3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65E04-7B1A-BC47-970E-3430D312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6B8C-C30C-A84D-A5CA-08D768E5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5C482-D305-224F-98F2-50A83EF4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0C621-62D7-224F-BBB4-677D83C4C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A2730-1C42-A64E-AF15-F9849208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771A4-F641-3645-94A2-5E958560D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8FB357-D167-D04B-9BCB-155F096A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D1CFC-B9AB-3544-A998-E909E4D9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7515C-51E6-014E-BD6E-9318D165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3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D508-702E-3D45-8221-1EC972CD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A411F-A96B-224B-8A44-B65EB74D5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9D827-0AFF-724C-ACF1-AA698008C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30D01-854D-8044-9C8F-3BF443AC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0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5A719-B5FF-234B-B749-6166261F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0616B0-A455-D147-82B4-15A4AFBC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9FC3A-2463-FA4E-91D6-21FA349C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4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D4FC-9E38-7546-A01B-391C5DED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9679F-8A1B-EE4C-B205-12F296E0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8E89C-6C36-BB4F-9A80-4ED5DA668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6A69F-E011-6B44-B771-A151C91D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27248-911C-EF4A-A6DB-A2FF22C0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B609B-88F8-DF4F-9745-79E4F6B5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4CD8-977D-DA43-916A-7506DD5C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39695-C5A2-E443-A2E2-E41AC89B4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E618B-F956-D740-A6FE-FF2080AD4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B14F5-2BF3-B048-AF59-E45E93A6A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88E1A-CF2C-6C4A-8CE5-895F347F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BEE7C-CDFC-DC46-8721-AD689475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67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F32DBC-F7B0-9349-A4DB-19AC5FE2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91A30-4C2B-344C-9504-691B0540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4B0CF-3664-9D4D-8F6D-954ED9006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32B5B-90D3-4B4E-8448-B1292B9D8E3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6553E-5C5A-D34D-8745-F203C0092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845C-AFED-7E4C-94E0-CC7F8CCF2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13F4B-26DE-4C43-901A-D434EF915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60222D-6CFE-964F-842B-477351BEC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4" y="2278627"/>
            <a:ext cx="4903230" cy="3848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569FD-2136-2540-94FD-87201DF4E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1857"/>
            <a:ext cx="4903230" cy="378249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D5FFE3B-6E76-E948-A411-FAE90586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2020 vs 2022 system</a:t>
            </a:r>
          </a:p>
        </p:txBody>
      </p:sp>
    </p:spTree>
    <p:extLst>
      <p:ext uri="{BB962C8B-B14F-4D97-AF65-F5344CB8AC3E}">
        <p14:creationId xmlns:p14="http://schemas.microsoft.com/office/powerpoint/2010/main" val="254991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6328-9ABE-2441-94D7-8FAC7468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49298" cy="1325563"/>
          </a:xfrm>
        </p:spPr>
        <p:txBody>
          <a:bodyPr/>
          <a:lstStyle/>
          <a:p>
            <a:r>
              <a:rPr lang="en-US" b="1" dirty="0"/>
              <a:t>What’s the pathway?</a:t>
            </a:r>
          </a:p>
        </p:txBody>
      </p:sp>
      <p:pic>
        <p:nvPicPr>
          <p:cNvPr id="4" name="1x88_v00_180_7" descr="1x88_v00_180_7">
            <a:hlinkClick r:id="" action="ppaction://media"/>
            <a:extLst>
              <a:ext uri="{FF2B5EF4-FFF2-40B4-BE49-F238E27FC236}">
                <a16:creationId xmlns:a16="http://schemas.microsoft.com/office/drawing/2014/main" id="{CBBBA449-9A89-4E47-9219-B30B815BC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5562" y="0"/>
            <a:ext cx="7056438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61667-BEB9-4548-9AF2-7C7B6E546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54" y="2526223"/>
            <a:ext cx="4670576" cy="33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6328-9ABE-2441-94D7-8FAC7468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49298" cy="1325563"/>
          </a:xfrm>
        </p:spPr>
        <p:txBody>
          <a:bodyPr/>
          <a:lstStyle/>
          <a:p>
            <a:r>
              <a:rPr lang="en-US" b="1" dirty="0"/>
              <a:t>What’s the pathway?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61667-BEB9-4548-9AF2-7C7B6E54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54" y="2526223"/>
            <a:ext cx="4670576" cy="3309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6E419-F2C1-5B49-9E86-5007AA82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6050"/>
            <a:ext cx="4991100" cy="4025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028230-8DD0-C847-BD01-615147309A75}"/>
              </a:ext>
            </a:extLst>
          </p:cNvPr>
          <p:cNvSpPr txBox="1"/>
          <p:nvPr/>
        </p:nvSpPr>
        <p:spPr>
          <a:xfrm>
            <a:off x="6417397" y="843240"/>
            <a:ext cx="434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Mg2+ interacts with PO</a:t>
            </a:r>
            <a:r>
              <a:rPr lang="en-US" b="1" baseline="-25000" dirty="0"/>
              <a:t>4</a:t>
            </a:r>
            <a:r>
              <a:rPr lang="en-US" b="1" dirty="0"/>
              <a:t> , WAT, and THR112</a:t>
            </a:r>
          </a:p>
        </p:txBody>
      </p:sp>
    </p:spTree>
    <p:extLst>
      <p:ext uri="{BB962C8B-B14F-4D97-AF65-F5344CB8AC3E}">
        <p14:creationId xmlns:p14="http://schemas.microsoft.com/office/powerpoint/2010/main" val="376301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52D6-05E7-2C49-9E1A-789DDDD7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How can we select for a more productive pathway?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0DD8A-8ADC-734C-9252-445EEC5C6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Testing out weight thresholds: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1e-12 = ~25kT (Dickson Lab)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1e-22 = ~50kT</a:t>
            </a:r>
          </a:p>
        </p:txBody>
      </p:sp>
    </p:spTree>
    <p:extLst>
      <p:ext uri="{BB962C8B-B14F-4D97-AF65-F5344CB8AC3E}">
        <p14:creationId xmlns:p14="http://schemas.microsoft.com/office/powerpoint/2010/main" val="314611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46A9-3F83-844E-B0CF-B905DDEA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1e-12 VS 1e-22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8245A-F461-C147-9DAF-AB2E4FEC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1996858"/>
            <a:ext cx="6031345" cy="42469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B51349-CEA5-D64C-9C9D-34F904468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428" y="1984255"/>
            <a:ext cx="6031345" cy="42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A30F4-62C0-604C-830F-8C33ECB7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Testing a 1D Mg RMSD </a:t>
            </a:r>
            <a:r>
              <a:rPr lang="en-US" b="1" dirty="0" err="1"/>
              <a:t>Pcoord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11CEA-5128-DD46-A96C-4C60713A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38" y="1851498"/>
            <a:ext cx="6387523" cy="44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69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1672-48FB-8847-A2B1-BF63EA71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27Jul2022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28C82-6A09-DB4F-B685-669BAA298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69C0-62F6-2142-A899-29C74DC2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4189" cy="1325563"/>
          </a:xfrm>
        </p:spPr>
        <p:txBody>
          <a:bodyPr/>
          <a:lstStyle/>
          <a:p>
            <a:r>
              <a:rPr lang="en-US" b="1" dirty="0"/>
              <a:t>1µs of Eg5/Mon with and without ADP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6D4BA-6CDB-0E4B-A714-2DE3B237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17" y="2226500"/>
            <a:ext cx="5363576" cy="4088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2C4B8-56A9-364D-B2E0-1D60F2900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12" y="119106"/>
            <a:ext cx="4212614" cy="3182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6EB7F-BD0B-5546-959E-7056794ED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600" y="3429000"/>
            <a:ext cx="4096438" cy="31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CD83-CAD8-7646-B362-BA578ACE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RMSD of ASN18-GLU364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29564-67EE-F14C-B82E-16ADCCA0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93" y="2046470"/>
            <a:ext cx="5498115" cy="3839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C4728-2F3F-A946-AF0B-E03A17D3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37" y="1750111"/>
            <a:ext cx="5842872" cy="4432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DD18D9-8C9A-5D48-B539-A362CBCA4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68" y="5885872"/>
            <a:ext cx="4375422" cy="176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AEC668-9319-8941-BC34-2AF1F447D8C5}"/>
              </a:ext>
            </a:extLst>
          </p:cNvPr>
          <p:cNvSpPr txBox="1"/>
          <p:nvPr/>
        </p:nvSpPr>
        <p:spPr>
          <a:xfrm>
            <a:off x="2854411" y="6241653"/>
            <a:ext cx="92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8F98F-6F2D-5446-930C-8DE87BBDF2C5}"/>
              </a:ext>
            </a:extLst>
          </p:cNvPr>
          <p:cNvSpPr txBox="1"/>
          <p:nvPr/>
        </p:nvSpPr>
        <p:spPr>
          <a:xfrm rot="16200000">
            <a:off x="-97312" y="378150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RMSF (</a:t>
            </a:r>
            <a:r>
              <a:rPr lang="en-US" dirty="0" err="1"/>
              <a:t>Å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EF505-D2BF-2147-BC75-4AE850A9D764}"/>
              </a:ext>
            </a:extLst>
          </p:cNvPr>
          <p:cNvSpPr txBox="1"/>
          <p:nvPr/>
        </p:nvSpPr>
        <p:spPr>
          <a:xfrm>
            <a:off x="8782154" y="5997563"/>
            <a:ext cx="7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1111C-4AFE-A240-8E60-8F53307BDAA2}"/>
              </a:ext>
            </a:extLst>
          </p:cNvPr>
          <p:cNvSpPr txBox="1"/>
          <p:nvPr/>
        </p:nvSpPr>
        <p:spPr>
          <a:xfrm rot="16200000">
            <a:off x="5892329" y="379993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RMSD (</a:t>
            </a:r>
            <a:r>
              <a:rPr lang="en-US" dirty="0" err="1"/>
              <a:t>Å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D07D0-72BD-264F-9B7A-03B45447AE8B}"/>
              </a:ext>
            </a:extLst>
          </p:cNvPr>
          <p:cNvSpPr txBox="1"/>
          <p:nvPr/>
        </p:nvSpPr>
        <p:spPr>
          <a:xfrm>
            <a:off x="7528300" y="2730843"/>
            <a:ext cx="126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residues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B0BB2-503E-3F40-BCFA-3B3091D8CB34}"/>
              </a:ext>
            </a:extLst>
          </p:cNvPr>
          <p:cNvSpPr txBox="1"/>
          <p:nvPr/>
        </p:nvSpPr>
        <p:spPr>
          <a:xfrm>
            <a:off x="8995719" y="493034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18-364</a:t>
            </a:r>
          </a:p>
        </p:txBody>
      </p:sp>
    </p:spTree>
    <p:extLst>
      <p:ext uri="{BB962C8B-B14F-4D97-AF65-F5344CB8AC3E}">
        <p14:creationId xmlns:p14="http://schemas.microsoft.com/office/powerpoint/2010/main" val="413850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F507-E1BC-C548-A8A6-D003802C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25ns of ADP bound and no ADP Eg5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0905B-2AB1-B74D-BD53-1F7222C1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195" y="1964243"/>
            <a:ext cx="5657678" cy="434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3F6AC-0858-EB4D-BBAE-D0785053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28" y="1964242"/>
            <a:ext cx="5370567" cy="43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3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350C-921C-7D42-A6AE-EB073BA7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7C7C2-59A1-CB40-B282-BE77144BA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14Jul2022</a:t>
            </a:r>
          </a:p>
        </p:txBody>
      </p:sp>
    </p:spTree>
    <p:extLst>
      <p:ext uri="{BB962C8B-B14F-4D97-AF65-F5344CB8AC3E}">
        <p14:creationId xmlns:p14="http://schemas.microsoft.com/office/powerpoint/2010/main" val="31695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06C5-428D-0C42-956C-51645039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Eg5: 200ns of standard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4403F-0F4E-944A-8CA5-54DB700D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572"/>
            <a:ext cx="5454650" cy="4358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CC4A0-E0FE-004C-B464-903BF1A1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1837604"/>
            <a:ext cx="5454650" cy="42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37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772A-0913-EA41-9C3B-BB9CE9F4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200ns RMSF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29DFD-7992-6D47-8045-839573471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7995"/>
            <a:ext cx="5596082" cy="4289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336A0C-0183-4343-AB2B-B838347F7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963" y="3350345"/>
            <a:ext cx="4364835" cy="3487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1F530-78D4-F749-B86C-7F4D034D7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964" y="52151"/>
            <a:ext cx="4364835" cy="33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F0B0-22C6-B84B-829C-0484348C8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27614" cy="1325563"/>
          </a:xfrm>
        </p:spPr>
        <p:txBody>
          <a:bodyPr/>
          <a:lstStyle/>
          <a:p>
            <a:r>
              <a:rPr lang="en-US" b="1" dirty="0"/>
              <a:t>275-285 and slight </a:t>
            </a:r>
            <a:r>
              <a:rPr lang="en-US" b="1" dirty="0" err="1"/>
              <a:t>Monastrol</a:t>
            </a:r>
            <a:r>
              <a:rPr lang="en-US" b="1" dirty="0"/>
              <a:t> Change</a:t>
            </a:r>
          </a:p>
        </p:txBody>
      </p:sp>
      <p:pic>
        <p:nvPicPr>
          <p:cNvPr id="3" name="1x88_apo_200ns" descr="1x88_apo_200ns">
            <a:hlinkClick r:id="" action="ppaction://media"/>
            <a:extLst>
              <a:ext uri="{FF2B5EF4-FFF2-40B4-BE49-F238E27FC236}">
                <a16:creationId xmlns:a16="http://schemas.microsoft.com/office/drawing/2014/main" id="{7324562C-402B-094C-A51E-6409A5B6A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26187" y="0"/>
            <a:ext cx="586581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EC1FED-62B3-AC4F-9CB8-101E9A8A9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66" y="2660073"/>
            <a:ext cx="4807680" cy="368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EAFC-A1BB-2B45-AE89-A7FF3FF5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Eg5 ADP Unbinding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A63F8-EE6B-BC4F-9D11-811091D0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1" y="2119776"/>
            <a:ext cx="6256472" cy="4373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77D971-AB68-094C-8ED6-8D53C9A1B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798" y="743918"/>
            <a:ext cx="5355881" cy="5370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695D5-AC55-6342-B648-E112BD3E58BE}"/>
              </a:ext>
            </a:extLst>
          </p:cNvPr>
          <p:cNvSpPr txBox="1"/>
          <p:nvPr/>
        </p:nvSpPr>
        <p:spPr>
          <a:xfrm>
            <a:off x="3704095" y="6067587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ADP Base RMSD (</a:t>
            </a:r>
            <a:r>
              <a:rPr lang="en-US" dirty="0" err="1"/>
              <a:t>Å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713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A63F8-EE6B-BC4F-9D11-811091D0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6" y="512813"/>
            <a:ext cx="3752232" cy="2622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BFFE8-336E-E344-892A-F98E07C5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22" y="504514"/>
            <a:ext cx="3752232" cy="2631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7CE4B-B4A3-5145-AC68-5866CB1B3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729" y="504515"/>
            <a:ext cx="3672555" cy="2631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1941E-CF14-8B42-94C9-5F4E51424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513" y="3537486"/>
            <a:ext cx="3752232" cy="2675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B49CAF-FE88-E844-8F64-CBA47F040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613" y="3537486"/>
            <a:ext cx="3752232" cy="26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167</Words>
  <Application>Microsoft Macintosh PowerPoint</Application>
  <PresentationFormat>Widescreen</PresentationFormat>
  <Paragraphs>37</Paragraphs>
  <Slides>16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2020 vs 2022 system</vt:lpstr>
      <vt:lpstr>RMSD of ASN18-GLU364</vt:lpstr>
      <vt:lpstr>25ns of ADP bound and no ADP Eg5</vt:lpstr>
      <vt:lpstr>Eg5</vt:lpstr>
      <vt:lpstr>Eg5: 200ns of standard simulation</vt:lpstr>
      <vt:lpstr>200ns RMSF</vt:lpstr>
      <vt:lpstr>275-285 and slight Monastrol Change</vt:lpstr>
      <vt:lpstr>Eg5 ADP Unbinding</vt:lpstr>
      <vt:lpstr>PowerPoint Presentation</vt:lpstr>
      <vt:lpstr>What’s the pathway?</vt:lpstr>
      <vt:lpstr>What’s the pathway?</vt:lpstr>
      <vt:lpstr>How can we select for a more productive pathway?</vt:lpstr>
      <vt:lpstr>1e-12 VS 1e-22</vt:lpstr>
      <vt:lpstr>Testing a 1D Mg RMSD Pcoord</vt:lpstr>
      <vt:lpstr>27Jul2022</vt:lpstr>
      <vt:lpstr>1µs of Eg5/Mon with and without ADP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vs 2022 system</dc:title>
  <dc:creator>Yang, Darian T</dc:creator>
  <cp:lastModifiedBy>Yang, Darian T</cp:lastModifiedBy>
  <cp:revision>9</cp:revision>
  <dcterms:created xsi:type="dcterms:W3CDTF">2022-06-23T17:53:34Z</dcterms:created>
  <dcterms:modified xsi:type="dcterms:W3CDTF">2022-07-27T15:24:32Z</dcterms:modified>
</cp:coreProperties>
</file>